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8" r:id="rId3"/>
    <p:sldId id="285" r:id="rId4"/>
    <p:sldId id="286" r:id="rId5"/>
    <p:sldId id="290" r:id="rId6"/>
    <p:sldId id="293" r:id="rId7"/>
    <p:sldId id="291" r:id="rId8"/>
    <p:sldId id="29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  <a:srgbClr val="7F232C"/>
    <a:srgbClr val="A32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78" d="100"/>
          <a:sy n="78" d="100"/>
        </p:scale>
        <p:origin x="-2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1635-BC13-4D59-B714-4EAC46AA30C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2706-2476-4361-B6EE-ACE741E3F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91D4-98F0-4C4F-B840-0EC613D2DC67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19400"/>
            <a:ext cx="9525000" cy="34156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14400"/>
            <a:ext cx="9525000" cy="28890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TextBox 19"/>
          <p:cNvSpPr txBox="1"/>
          <p:nvPr/>
        </p:nvSpPr>
        <p:spPr>
          <a:xfrm>
            <a:off x="3048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29768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099" y="5715000"/>
            <a:ext cx="842010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#1. Which earthworm above is displaying the ventral surface?      Earthworm:   A     B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0985" y="1421770"/>
            <a:ext cx="685800" cy="6352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4800" y="3657600"/>
            <a:ext cx="685800" cy="6352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 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Line Callout 3 30"/>
          <p:cNvSpPr/>
          <p:nvPr/>
        </p:nvSpPr>
        <p:spPr>
          <a:xfrm flipH="1">
            <a:off x="2133600" y="3307399"/>
            <a:ext cx="5621655" cy="635288"/>
          </a:xfrm>
          <a:prstGeom prst="borderCallout3">
            <a:avLst>
              <a:gd name="adj1" fmla="val -1568"/>
              <a:gd name="adj2" fmla="val 76631"/>
              <a:gd name="adj3" fmla="val -35792"/>
              <a:gd name="adj4" fmla="val 66087"/>
              <a:gd name="adj5" fmla="val -45977"/>
              <a:gd name="adj6" fmla="val 54532"/>
              <a:gd name="adj7" fmla="val -170249"/>
              <a:gd name="adj8" fmla="val 353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#2. Name the structure indicated.</a:t>
            </a:r>
            <a:endParaRPr lang="en-US" sz="1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6374" y="3276600"/>
            <a:ext cx="693610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#3. What is the function of this structure?</a:t>
            </a:r>
          </a:p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21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153400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" y="5772090"/>
            <a:ext cx="8782049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#4. What is the dark, black material shown above?_______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" y="1102043"/>
            <a:ext cx="7689115" cy="45367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Oval 6"/>
          <p:cNvSpPr/>
          <p:nvPr/>
        </p:nvSpPr>
        <p:spPr>
          <a:xfrm>
            <a:off x="4495800" y="2743200"/>
            <a:ext cx="2979420" cy="2743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9"/>
          <p:cNvSpPr txBox="1"/>
          <p:nvPr/>
        </p:nvSpPr>
        <p:spPr>
          <a:xfrm>
            <a:off x="2286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4958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384450"/>
            <a:ext cx="10165028" cy="2819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9"/>
          <p:cNvSpPr txBox="1"/>
          <p:nvPr/>
        </p:nvSpPr>
        <p:spPr>
          <a:xfrm>
            <a:off x="3048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5720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472625"/>
            <a:ext cx="59055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#5. Name the structure indicated.</a:t>
            </a:r>
          </a:p>
          <a:p>
            <a:pPr algn="ctr"/>
            <a:endParaRPr lang="en-US" sz="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341203"/>
            <a:ext cx="6858000" cy="11387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#6. What type of circulatory system does</a:t>
            </a: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earthworm have?</a:t>
            </a:r>
          </a:p>
          <a:p>
            <a:pPr marL="457200" indent="-457200" algn="ctr">
              <a:buAutoNum type="alphaUcPeriod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 system        B. Closed system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62200" y="2057400"/>
            <a:ext cx="1290638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2" y="1328821"/>
            <a:ext cx="6297235" cy="58339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TextBox 19"/>
          <p:cNvSpPr txBox="1"/>
          <p:nvPr/>
        </p:nvSpPr>
        <p:spPr>
          <a:xfrm>
            <a:off x="2286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4958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861" y="5562600"/>
            <a:ext cx="59055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Name the structure indicated.</a:t>
            </a:r>
          </a:p>
          <a:p>
            <a:pPr algn="ctr"/>
            <a:endParaRPr lang="en-US" sz="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362200" y="4191862"/>
            <a:ext cx="1371600" cy="1370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5486400"/>
            <a:ext cx="693610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What is the function of this structure?</a:t>
            </a:r>
          </a:p>
          <a:p>
            <a:pPr algn="ctr"/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2" animBg="1"/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640"/>
            <a:ext cx="9144000" cy="25362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9"/>
          <p:cNvSpPr txBox="1"/>
          <p:nvPr/>
        </p:nvSpPr>
        <p:spPr>
          <a:xfrm>
            <a:off x="3048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5720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100" y="5690923"/>
            <a:ext cx="59055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Name the structure indicated.</a:t>
            </a:r>
          </a:p>
          <a:p>
            <a:pPr algn="ctr"/>
            <a:endParaRPr lang="en-US" sz="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21380" y="3810000"/>
            <a:ext cx="845820" cy="18809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5406" y="5678269"/>
            <a:ext cx="693610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#10. What is the function of this structure?</a:t>
            </a:r>
          </a:p>
          <a:p>
            <a:pPr algn="ctr"/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369" y="1219200"/>
            <a:ext cx="8012431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#11. Gender – looking at the earthworm below,</a:t>
            </a: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 of the following is correct?</a:t>
            </a: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A. Female     B.  Male     C. Both</a:t>
            </a:r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5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395"/>
            <a:ext cx="9144000" cy="25362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9"/>
          <p:cNvSpPr txBox="1"/>
          <p:nvPr/>
        </p:nvSpPr>
        <p:spPr>
          <a:xfrm>
            <a:off x="2286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4958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6894" y="5334000"/>
            <a:ext cx="59055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#12. Name the structure indicated.</a:t>
            </a:r>
          </a:p>
          <a:p>
            <a:pPr algn="ctr"/>
            <a:endParaRPr lang="en-US" sz="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779644" y="3151497"/>
            <a:ext cx="706756" cy="21825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5297269"/>
            <a:ext cx="7239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#13. What is the function of this structure?</a:t>
            </a:r>
          </a:p>
          <a:p>
            <a:pPr algn="ctr"/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077200" y="62484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286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44958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69670"/>
            <a:ext cx="5105400" cy="38290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24" name="TextBox 23"/>
          <p:cNvSpPr txBox="1"/>
          <p:nvPr/>
        </p:nvSpPr>
        <p:spPr>
          <a:xfrm>
            <a:off x="152400" y="5181600"/>
            <a:ext cx="883919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#14. Which system is this structure associated with?  </a:t>
            </a: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Digestive    B. Nervous    C. Reproductive    D. Circulatory     </a:t>
            </a:r>
          </a:p>
          <a:p>
            <a:pPr algn="ctr"/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863090" y="3429000"/>
            <a:ext cx="1032510" cy="1728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153400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286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45008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19200"/>
            <a:ext cx="9296400" cy="22372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617655"/>
            <a:ext cx="8686800" cy="255454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#15.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movement of the earthworm 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the following terms. 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(setae, circular muscles, longitudinal muscles, segments)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 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3" y="1143000"/>
            <a:ext cx="7465457" cy="55990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81000" y="914400"/>
            <a:ext cx="8686800" cy="6172200"/>
          </a:xfrm>
          <a:prstGeom prst="round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4191000"/>
            <a:ext cx="1981200" cy="1109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133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Produced by Dakota State University</a:t>
            </a:r>
          </a:p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South Dakota Public Broadcasting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77296"/>
            <a:ext cx="2775820" cy="10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90600" y="3276600"/>
            <a:ext cx="73914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9"/>
          <p:cNvSpPr txBox="1"/>
          <p:nvPr/>
        </p:nvSpPr>
        <p:spPr>
          <a:xfrm>
            <a:off x="304800" y="-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4572000" y="-893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Earthworm Quiz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275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Rokusek, Steven</dc:creator>
  <cp:lastModifiedBy>Rokusek, Steven</cp:lastModifiedBy>
  <cp:revision>592</cp:revision>
  <dcterms:created xsi:type="dcterms:W3CDTF">2012-07-19T20:24:09Z</dcterms:created>
  <dcterms:modified xsi:type="dcterms:W3CDTF">2014-02-10T17:39:22Z</dcterms:modified>
</cp:coreProperties>
</file>